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1" r:id="rId5"/>
    <p:sldId id="260" r:id="rId6"/>
    <p:sldId id="259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3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44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674CB-3709-4ACF-BB61-29ADEA3D41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33272"/>
            <a:ext cx="9144000" cy="2478024"/>
          </a:xfrm>
        </p:spPr>
        <p:txBody>
          <a:bodyPr lIns="0" tIns="0" rIns="0" bIns="0" anchor="b">
            <a:noAutofit/>
          </a:bodyPr>
          <a:lstStyle>
            <a:lvl1pPr algn="ctr">
              <a:defRPr sz="4000" spc="75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6DA6BE-9B64-48FC-92D1-EF0D426A39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22192"/>
            <a:ext cx="9144000" cy="1435608"/>
          </a:xfrm>
        </p:spPr>
        <p:txBody>
          <a:bodyPr lIns="0" tIns="0" rIns="0" bIns="0">
            <a:normAutofit/>
          </a:bodyPr>
          <a:lstStyle>
            <a:lvl1pPr marL="0" indent="0" algn="ctr">
              <a:lnSpc>
                <a:spcPct val="150000"/>
              </a:lnSpc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83AE59-8E21-449F-86DA-5BE297010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5808-3B61-48CC-92EF-85AC2E0DFA56}" type="datetime2">
              <a:rPr lang="en-US" smtClean="0"/>
              <a:t>Monday, December 13,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8CCD60-9970-49FD-8254-21154BAA1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C0A488-07A7-42F9-B1DF-68545B754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7303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DC3B6-2D75-4EC4-9120-88DCE0EA6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4B06CB-A0FE-4499-B674-90C8C281A5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7FD700-765A-4DE6-A8EC-9D9D92FCB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E98AF-4574-4509-BF7A-519ACD5BF826}" type="datetime2">
              <a:rPr lang="en-US" smtClean="0"/>
              <a:t>Monday, December 13,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664EC-C4B1-4D14-9ED3-14C6CCBFF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F5526-E518-4133-9F44-D812576C1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275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F62998-15B1-4CA8-8C60-7801001F80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838899"/>
            <a:ext cx="2628900" cy="48493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1AE278-0885-4594-AB09-120344C7D8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49235" y="838900"/>
            <a:ext cx="7723265" cy="48493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B850CC-FB43-4988-8D4E-9C54C201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D97D4-9636-490F-85D0-E926C2B6F3B1}" type="datetime2">
              <a:rPr lang="en-US" smtClean="0"/>
              <a:t>Monday, December 13,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A70300-3853-4FB4-A084-CF6E5CF2B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DBAFB0-25AA-4B69-8418-418F47A92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5834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E0F35-0AE7-48AB-9005-F1DB4BD0B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D4022-C31F-4C4C-B5BF-5F9730C08A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45EE9-11D3-436C-9D73-1AA6CCDB1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AF3C6-0FD4-4939-991C-00DDE5C56815}" type="datetime2">
              <a:rPr lang="en-US" smtClean="0"/>
              <a:t>Monday, December 13,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817DCF-881F-4956-81AE-A6D27A88F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65F17-AD75-4B7E-970D-5D4DBD5D1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5682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C12CB-05D8-4D62-BDC5-812DB6DD0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709738"/>
            <a:ext cx="9966960" cy="2852737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4400" spc="7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52F020-8516-4B9E-B455-5731ED6C9E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4974336"/>
            <a:ext cx="9966961" cy="1115568"/>
          </a:xfrm>
        </p:spPr>
        <p:txBody>
          <a:bodyPr>
            <a:normAutofit/>
          </a:bodyPr>
          <a:lstStyle>
            <a:lvl1pPr marL="0" indent="0"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22993-6E28-44BB-B983-095B476B8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07482-8128-47C6-A8DD-6452B0291CFF}" type="datetime2">
              <a:rPr lang="en-US" smtClean="0"/>
              <a:t>Monday, December 13,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909971-06C9-462B-81D9-BEF24C708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9A076D-47C1-49CD-9A8B-956DB3FC3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5058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8DFBD-F5ED-455C-8AD0-97476A55E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30E58C-F463-4D52-9225-9410133113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600" y="2112264"/>
            <a:ext cx="4846320" cy="3959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F7BDB4-97FA-485D-A557-6F96692BA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66560" y="2112265"/>
            <a:ext cx="4846320" cy="39593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C50007-C799-4117-8ACD-5EE980E63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03F25-275E-41DE-BE3B-EBF0DB49F9B1}" type="datetime2">
              <a:rPr lang="en-US" smtClean="0"/>
              <a:t>Monday, December 13,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4E8968-6BAD-4D5A-BF1D-911C7A39C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9D8C08-BF20-4D5E-9004-0C075C36D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606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036E0D-26A5-455A-A8BD-70DA8BC03E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484107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FD4EA0-094D-4056-9032-BFB44B4089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600" y="3018472"/>
            <a:ext cx="4841076" cy="31048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C0CCE8-718F-4620-8B4A-C60EEA7B88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66560" y="2112264"/>
            <a:ext cx="484632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CE86DF-0069-4D31-BDD3-A9A2F9B7B4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66560" y="3018471"/>
            <a:ext cx="4841076" cy="31048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A5ED06-FE54-4B86-A8D4-07D0EB08C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75572-4A44-4171-84AA-64D42C8050A6}" type="datetime2">
              <a:rPr lang="en-US" smtClean="0"/>
              <a:t>Monday, December 13, 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9EC6C3-0950-4AFE-936A-9AB5D2278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84B1D1-BE0C-48F4-BC74-90675A0F0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2D453288-3D76-40C1-BE00-223AB28F1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12261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B1716-24B0-42CD-95B6-843092597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3617E-4B11-481F-AC6E-000317902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1612E-528E-4FD5-9E9E-E15F1108F171}" type="datetime2">
              <a:rPr lang="en-US" smtClean="0"/>
              <a:t>Monday, December 13, 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BF19CC-06D3-40E9-81B5-63B457B22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EFC312-3AA5-46F7-B701-3D9327A68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1388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C9E28E-1389-47AF-B3EB-22571417A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D862-A06D-436F-A92E-EBAAD50B6E50}" type="datetime2">
              <a:rPr lang="en-US" smtClean="0"/>
              <a:t>Monday, December 13, 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CF6B08-1984-4F7C-9F6E-A4F47BDBA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71B3C5-CEC7-427F-931C-1318C421B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452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EB55F-536E-4547-A5D2-0483FC368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425"/>
            <a:ext cx="3932237" cy="1894511"/>
          </a:xfrm>
        </p:spPr>
        <p:txBody>
          <a:bodyPr anchor="b"/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17D3C-533B-4EA9-886B-FAE59956C7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0992" y="987425"/>
            <a:ext cx="568756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19D2E1-4B17-4608-961E-2C4719855E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58510"/>
            <a:ext cx="3932237" cy="28025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5A3535-184C-438C-AE91-9C42B7C5A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E0B7D-2260-4809-8F0A-9E5F3E24F169}" type="datetime2">
              <a:rPr lang="en-US" smtClean="0"/>
              <a:t>Monday, December 13,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F6DBC3-4A58-42BA-9B55-A9A725103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E6563-0AB6-4038-A12B-A259552DB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9451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702C5-1E3B-4C62-A538-59BB57286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552"/>
            <a:ext cx="3932237" cy="1892808"/>
          </a:xfrm>
        </p:spPr>
        <p:txBody>
          <a:bodyPr anchor="b"/>
          <a:lstStyle>
            <a:lvl1pPr>
              <a:defRPr sz="3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2CF574-95CE-4E60-B2CF-3B5B4F33A7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05319" y="987425"/>
            <a:ext cx="5833242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039F7C-C735-4356-8B04-89E1904795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33286"/>
            <a:ext cx="3932237" cy="283570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706DF-52A3-4F34-9BF5-E1ACD5D54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E4735-C637-46A3-94EB-AB3AC4188D2F}" type="datetime2">
              <a:rPr lang="en-US" smtClean="0"/>
              <a:t>Monday, December 13,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B25E53-E72E-4110-BB6B-3477F56C3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686F8F-3D62-4CEC-AD9A-B70848E6A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218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CF2F3BB-127D-44BC-A8EF-A8BB5F5911CA}"/>
              </a:ext>
            </a:extLst>
          </p:cNvPr>
          <p:cNvSpPr/>
          <p:nvPr/>
        </p:nvSpPr>
        <p:spPr>
          <a:xfrm rot="10800000" flipH="1">
            <a:off x="0" y="6401226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10D1F30-F118-4A1F-A48F-7E5706959F64}"/>
              </a:ext>
            </a:extLst>
          </p:cNvPr>
          <p:cNvSpPr/>
          <p:nvPr/>
        </p:nvSpPr>
        <p:spPr>
          <a:xfrm flipH="1">
            <a:off x="4038602" y="6401228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AE890C-17CE-44C0-BDED-BA68F92A8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95528"/>
            <a:ext cx="10241280" cy="123444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910A6E-46D1-42CF-996C-2207737FB8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10241280" cy="395935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5B5247-D236-462B-BCE0-2A24DF75B0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909560" y="6409944"/>
            <a:ext cx="3703320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00" baseline="0">
                <a:solidFill>
                  <a:srgbClr val="FFFFFF"/>
                </a:solidFill>
              </a:defRPr>
            </a:lvl1pPr>
          </a:lstStyle>
          <a:p>
            <a:fld id="{AE0C963C-C1DB-4AFD-9DDC-0691666BF49B}" type="datetime2">
              <a:rPr lang="en-US" smtClean="0"/>
              <a:pPr/>
              <a:t>Monday, December 13, 2021</a:t>
            </a:fld>
            <a:endParaRPr lang="en-US" cap="all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155C58-7DDF-4CD4-96AD-F9CC844D84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828800" y="1911096"/>
            <a:ext cx="4114800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1">
                <a:solidFill>
                  <a:schemeClr val="tx1"/>
                </a:solidFill>
                <a:latin typeface="+mj-lt"/>
              </a:defRPr>
            </a:lvl1pPr>
          </a:lstStyle>
          <a:p>
            <a:pPr algn="l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95647-A849-45D9-BC71-46A12E6DE4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67744" y="6409944"/>
            <a:ext cx="438912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C01389E6-C847-4AD0-B56D-D205B2EAB1EE}" type="slidenum">
              <a:rPr lang="en-US" smtClean="0"/>
              <a:pPr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2365920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 cap="all" spc="7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D896123-1B32-4CB1-B2ED-E34BBC26B4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A close up of a feather&#10;&#10;Description automatically generated with low confidence">
            <a:extLst>
              <a:ext uri="{FF2B5EF4-FFF2-40B4-BE49-F238E27FC236}">
                <a16:creationId xmlns:a16="http://schemas.microsoft.com/office/drawing/2014/main" id="{16BF2994-BE30-4518-9B66-27F18A940CA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54F04D94-5D02-443B-801E-0CAC1D4EBF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6400372"/>
            <a:ext cx="12192000" cy="4567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57DA40C-10B8-4678-8433-AA03ED65E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>
                  <a:alpha val="30000"/>
                </a:schemeClr>
              </a:gs>
              <a:gs pos="33000">
                <a:schemeClr val="tx1">
                  <a:alpha val="2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CD8E29-14A7-4FC1-9F9C-2E481B52D8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1114" y="620486"/>
            <a:ext cx="5344886" cy="4062547"/>
          </a:xfrm>
        </p:spPr>
        <p:txBody>
          <a:bodyPr anchor="b">
            <a:normAutofit/>
          </a:bodyPr>
          <a:lstStyle/>
          <a:p>
            <a:pPr algn="l"/>
            <a:r>
              <a:rPr lang="en-GB" dirty="0">
                <a:solidFill>
                  <a:schemeClr val="bg1"/>
                </a:solidFill>
              </a:rPr>
              <a:t>Advanced Security</a:t>
            </a:r>
            <a:endParaRPr lang="en-IE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7F2E40-DBDD-4F49-8451-A2458EDF21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1114" y="4918166"/>
            <a:ext cx="4781006" cy="1136468"/>
          </a:xfrm>
        </p:spPr>
        <p:txBody>
          <a:bodyPr>
            <a:normAutofit/>
          </a:bodyPr>
          <a:lstStyle/>
          <a:p>
            <a:pPr algn="l"/>
            <a:r>
              <a:rPr lang="en-GB" dirty="0">
                <a:solidFill>
                  <a:schemeClr val="bg1"/>
                </a:solidFill>
              </a:rPr>
              <a:t>Lab 4</a:t>
            </a:r>
            <a:endParaRPr lang="en-IE" dirty="0">
              <a:solidFill>
                <a:schemeClr val="bg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FF3D9AA-2746-40BA-A174-3C45EA458C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0BF160C-EC5F-45F5-9B8D-197AFA37BB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258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7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DBC8414-BE7E-4B6C-A114-B2C3795C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EC398C5-5C2E-4038-9DB3-DE2B5A9BE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9318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2F10B26-073B-4B10-8AAA-161242DD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153806" y="1153804"/>
            <a:ext cx="6346209" cy="4038601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92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10DBBC7-698F-4A54-B1CB-A99F9CC35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59574" y="3578975"/>
            <a:ext cx="2502407" cy="4055644"/>
          </a:xfrm>
          <a:prstGeom prst="rect">
            <a:avLst/>
          </a:prstGeom>
          <a:gradFill>
            <a:gsLst>
              <a:gs pos="2000">
                <a:schemeClr val="accent5">
                  <a:alpha val="28000"/>
                </a:schemeClr>
              </a:gs>
              <a:gs pos="100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DE6E822A-8BCF-432C-83E6-BBE821476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13000">
                <a:schemeClr val="accent4">
                  <a:lumMod val="20000"/>
                  <a:lumOff val="80000"/>
                  <a:alpha val="200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A4DD95-0E31-4144-B082-6D62043AA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243" y="681317"/>
            <a:ext cx="3236613" cy="3406187"/>
          </a:xfrm>
        </p:spPr>
        <p:txBody>
          <a:bodyPr vert="horz" lIns="0" tIns="0" rIns="0" bIns="0" rtlCol="0" anchor="b">
            <a:normAutofit/>
          </a:bodyPr>
          <a:lstStyle/>
          <a:p>
            <a:pPr algn="r"/>
            <a:r>
              <a:rPr lang="en-US" sz="3200" spc="750" dirty="0">
                <a:solidFill>
                  <a:schemeClr val="bg1"/>
                </a:solidFill>
              </a:rPr>
              <a:t>Part A</a:t>
            </a:r>
          </a:p>
        </p:txBody>
      </p:sp>
      <p:pic>
        <p:nvPicPr>
          <p:cNvPr id="5" name="Content Placeholder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ED056F6D-6563-4B27-96E2-725A04E707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03619" y="1493957"/>
            <a:ext cx="7214138" cy="3877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1491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Rectangle 68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8CF1B1A9-81D7-475B-9773-FA69E2D6C2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Content Placeholder 18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94A68662-1A0A-4C85-8A6B-95234BF934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4890" b="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75" name="Rectangle 74">
            <a:extLst>
              <a:ext uri="{FF2B5EF4-FFF2-40B4-BE49-F238E27FC236}">
                <a16:creationId xmlns:a16="http://schemas.microsoft.com/office/drawing/2014/main" id="{825938E3-FCDD-4147-B4EC-232316751F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048" y="-808"/>
            <a:ext cx="12188952" cy="3191317"/>
          </a:xfrm>
          <a:prstGeom prst="rect">
            <a:avLst/>
          </a:prstGeom>
          <a:gradFill>
            <a:gsLst>
              <a:gs pos="42000">
                <a:schemeClr val="tx1">
                  <a:alpha val="23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6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C7E841-998C-4E65-B9EB-7674F57B13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648796"/>
            <a:ext cx="2592586" cy="751172"/>
          </a:xfrm>
        </p:spPr>
        <p:txBody>
          <a:bodyPr vert="horz" lIns="0" tIns="0" rIns="0" bIns="0" rtlCol="0" anchor="b">
            <a:normAutofit/>
          </a:bodyPr>
          <a:lstStyle/>
          <a:p>
            <a:pPr algn="ctr"/>
            <a:r>
              <a:rPr lang="en-US" sz="4000" spc="750" dirty="0"/>
              <a:t>Part B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9AA75596-FA3D-4A75-A3CB-443E14CBF5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372"/>
            <a:ext cx="12192000" cy="4567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FF5FBB9B-488E-47BA-9CA3-8CC9C7D157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E3574FE0-C6E5-4148-8CC5-56169A790A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2129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C3080-A4F1-4B98-9606-CF9F693038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Part B</a:t>
            </a:r>
            <a:endParaRPr lang="en-IE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4950775-420B-49B4-9CF1-BF7D62330A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57681" y="2134915"/>
            <a:ext cx="8068801" cy="3915321"/>
          </a:xfrm>
        </p:spPr>
      </p:pic>
    </p:spTree>
    <p:extLst>
      <p:ext uri="{BB962C8B-B14F-4D97-AF65-F5344CB8AC3E}">
        <p14:creationId xmlns:p14="http://schemas.microsoft.com/office/powerpoint/2010/main" val="40039036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5F83E-A0F6-4898-8CAD-1F8222A0D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Part D</a:t>
            </a:r>
            <a:endParaRPr lang="en-IE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D12F20F-2206-494E-AB6F-F169EEF470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46742" y="795528"/>
            <a:ext cx="7837258" cy="4620381"/>
          </a:xfrm>
        </p:spPr>
      </p:pic>
    </p:spTree>
    <p:extLst>
      <p:ext uri="{BB962C8B-B14F-4D97-AF65-F5344CB8AC3E}">
        <p14:creationId xmlns:p14="http://schemas.microsoft.com/office/powerpoint/2010/main" val="32086013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8CF1B1A9-81D7-475B-9773-FA69E2D6C2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419E2DA-C068-497B-A91F-6D04F93EDF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4446" b="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825938E3-FCDD-4147-B4EC-232316751F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048" y="-808"/>
            <a:ext cx="12188952" cy="3191317"/>
          </a:xfrm>
          <a:prstGeom prst="rect">
            <a:avLst/>
          </a:prstGeom>
          <a:gradFill>
            <a:gsLst>
              <a:gs pos="42000">
                <a:schemeClr val="tx1">
                  <a:alpha val="23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6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D3469A-C1EA-467B-BE80-7FB8100F4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5299" y="5096359"/>
            <a:ext cx="5024582" cy="1304013"/>
          </a:xfrm>
        </p:spPr>
        <p:txBody>
          <a:bodyPr vert="horz" lIns="0" tIns="0" rIns="0" bIns="0" rtlCol="0" anchor="b">
            <a:normAutofit/>
          </a:bodyPr>
          <a:lstStyle/>
          <a:p>
            <a:pPr algn="ctr"/>
            <a:r>
              <a:rPr lang="en-US" sz="4000" spc="750" dirty="0">
                <a:solidFill>
                  <a:srgbClr val="FFFFFF"/>
                </a:solidFill>
              </a:rPr>
              <a:t>Part D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9AA75596-FA3D-4A75-A3CB-443E14CBF5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372"/>
            <a:ext cx="12192000" cy="4567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FF5FBB9B-488E-47BA-9CA3-8CC9C7D157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E3574FE0-C6E5-4148-8CC5-56169A790A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883023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RiseVTI">
  <a:themeElements>
    <a:clrScheme name="AnalogousFromDarkSeedLeftStep">
      <a:dk1>
        <a:srgbClr val="000000"/>
      </a:dk1>
      <a:lt1>
        <a:srgbClr val="FFFFFF"/>
      </a:lt1>
      <a:dk2>
        <a:srgbClr val="302F1B"/>
      </a:dk2>
      <a:lt2>
        <a:srgbClr val="F0F0F3"/>
      </a:lt2>
      <a:accent1>
        <a:srgbClr val="AAA435"/>
      </a:accent1>
      <a:accent2>
        <a:srgbClr val="BE7B2F"/>
      </a:accent2>
      <a:accent3>
        <a:srgbClr val="CF5140"/>
      </a:accent3>
      <a:accent4>
        <a:srgbClr val="BE2F5A"/>
      </a:accent4>
      <a:accent5>
        <a:srgbClr val="CF40A7"/>
      </a:accent5>
      <a:accent6>
        <a:srgbClr val="AA2FBE"/>
      </a:accent6>
      <a:hlink>
        <a:srgbClr val="C24A8C"/>
      </a:hlink>
      <a:folHlink>
        <a:srgbClr val="7F7F7F"/>
      </a:folHlink>
    </a:clrScheme>
    <a:fontScheme name="Avenir">
      <a:majorFont>
        <a:latin typeface="Gill Sans Nova"/>
        <a:ea typeface=""/>
        <a:cs typeface=""/>
      </a:majorFont>
      <a:minorFont>
        <a:latin typeface="Gill Sans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RiseVTI" id="{C2FC082F-B444-4222-AF20-78444CCB5722}" vid="{39F213E4-0CBC-40CB-B3F6-8C5562B6B99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200</TotalTime>
  <Words>14</Words>
  <Application>Microsoft Office PowerPoint</Application>
  <PresentationFormat>Widescreen</PresentationFormat>
  <Paragraphs>7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Gill Sans Nova</vt:lpstr>
      <vt:lpstr>GradientRiseVTI</vt:lpstr>
      <vt:lpstr>Advanced Security</vt:lpstr>
      <vt:lpstr>Part A</vt:lpstr>
      <vt:lpstr>Part B</vt:lpstr>
      <vt:lpstr>Part B</vt:lpstr>
      <vt:lpstr>Part D</vt:lpstr>
      <vt:lpstr>Part 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Advanced Security</dc:title>
  <dc:creator>Dylan</dc:creator>
  <cp:lastModifiedBy>Dylan</cp:lastModifiedBy>
  <cp:revision>1</cp:revision>
  <dcterms:created xsi:type="dcterms:W3CDTF">2021-12-13T11:50:43Z</dcterms:created>
  <dcterms:modified xsi:type="dcterms:W3CDTF">2021-12-13T15:11:36Z</dcterms:modified>
</cp:coreProperties>
</file>

<file path=docProps/thumbnail.jpeg>
</file>